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notesMasterIdLst>
    <p:notesMasterId r:id="rId21"/>
  </p:notesMasterIdLst>
  <p:sldIdLst>
    <p:sldId id="256" r:id="rId2"/>
    <p:sldId id="257" r:id="rId3"/>
    <p:sldId id="258" r:id="rId4"/>
    <p:sldId id="261" r:id="rId5"/>
    <p:sldId id="259" r:id="rId6"/>
    <p:sldId id="260" r:id="rId7"/>
    <p:sldId id="262" r:id="rId8"/>
    <p:sldId id="264" r:id="rId9"/>
    <p:sldId id="263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7B1D0A-934D-4492-9F30-FC0BE42D49DE}" type="datetimeFigureOut">
              <a:rPr lang="ru-RU" smtClean="0"/>
              <a:t>28.06.2023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95DC46-9C0D-45A4-87CF-468E97B1C4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75917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95DC46-9C0D-45A4-87CF-468E97B1C489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16325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95DC46-9C0D-45A4-87CF-468E97B1C489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31728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95DC46-9C0D-45A4-87CF-468E97B1C489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78868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95DC46-9C0D-45A4-87CF-468E97B1C489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30340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95DC46-9C0D-45A4-87CF-468E97B1C489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80316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95DC46-9C0D-45A4-87CF-468E97B1C489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95054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95DC46-9C0D-45A4-87CF-468E97B1C489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26395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03E4191-9664-4BB3-82DC-7A4E1B60C281}" type="datetimeFigureOut">
              <a:rPr lang="ru-RU" smtClean="0"/>
              <a:t>28.06.2023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3DC6FAA-DFC1-4C8E-B1CB-BF2FF0F020FA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47027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E4191-9664-4BB3-82DC-7A4E1B60C281}" type="datetimeFigureOut">
              <a:rPr lang="ru-RU" smtClean="0"/>
              <a:t>28.06.2023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C6FAA-DFC1-4C8E-B1CB-BF2FF0F020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2179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E4191-9664-4BB3-82DC-7A4E1B60C281}" type="datetimeFigureOut">
              <a:rPr lang="ru-RU" smtClean="0"/>
              <a:t>28.06.2023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C6FAA-DFC1-4C8E-B1CB-BF2FF0F020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61744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E4191-9664-4BB3-82DC-7A4E1B60C281}" type="datetimeFigureOut">
              <a:rPr lang="ru-RU" smtClean="0"/>
              <a:t>28.06.2023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C6FAA-DFC1-4C8E-B1CB-BF2FF0F020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38399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E4191-9664-4BB3-82DC-7A4E1B60C281}" type="datetimeFigureOut">
              <a:rPr lang="ru-RU" smtClean="0"/>
              <a:t>28.06.2023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C6FAA-DFC1-4C8E-B1CB-BF2FF0F020FA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37542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E4191-9664-4BB3-82DC-7A4E1B60C281}" type="datetimeFigureOut">
              <a:rPr lang="ru-RU" smtClean="0"/>
              <a:t>28.06.2023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C6FAA-DFC1-4C8E-B1CB-BF2FF0F020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364195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E4191-9664-4BB3-82DC-7A4E1B60C281}" type="datetimeFigureOut">
              <a:rPr lang="ru-RU" smtClean="0"/>
              <a:t>28.06.2023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C6FAA-DFC1-4C8E-B1CB-BF2FF0F020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660880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E4191-9664-4BB3-82DC-7A4E1B60C281}" type="datetimeFigureOut">
              <a:rPr lang="ru-RU" smtClean="0"/>
              <a:t>28.06.2023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C6FAA-DFC1-4C8E-B1CB-BF2FF0F020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39024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E4191-9664-4BB3-82DC-7A4E1B60C281}" type="datetimeFigureOut">
              <a:rPr lang="ru-RU" smtClean="0"/>
              <a:t>28.06.2023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C6FAA-DFC1-4C8E-B1CB-BF2FF0F020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03435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E4191-9664-4BB3-82DC-7A4E1B60C281}" type="datetimeFigureOut">
              <a:rPr lang="ru-RU" smtClean="0"/>
              <a:t>28.06.2023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C6FAA-DFC1-4C8E-B1CB-BF2FF0F020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661367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E4191-9664-4BB3-82DC-7A4E1B60C281}" type="datetimeFigureOut">
              <a:rPr lang="ru-RU" smtClean="0"/>
              <a:t>28.06.2023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C6FAA-DFC1-4C8E-B1CB-BF2FF0F020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04929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603E4191-9664-4BB3-82DC-7A4E1B60C281}" type="datetimeFigureOut">
              <a:rPr lang="ru-RU" smtClean="0"/>
              <a:t>28.06.2023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73DC6FAA-DFC1-4C8E-B1CB-BF2FF0F020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593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Relationship Id="rId9" Type="http://schemas.openxmlformats.org/officeDocument/2006/relationships/image" Target="../media/image7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74.jpeg"/><Relationship Id="rId7" Type="http://schemas.openxmlformats.org/officeDocument/2006/relationships/image" Target="../media/image78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10" Type="http://schemas.openxmlformats.org/officeDocument/2006/relationships/image" Target="../media/image81.jpeg"/><Relationship Id="rId4" Type="http://schemas.openxmlformats.org/officeDocument/2006/relationships/image" Target="../media/image75.jpeg"/><Relationship Id="rId9" Type="http://schemas.openxmlformats.org/officeDocument/2006/relationships/image" Target="../media/image8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7" Type="http://schemas.openxmlformats.org/officeDocument/2006/relationships/image" Target="../media/image87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3" Type="http://schemas.openxmlformats.org/officeDocument/2006/relationships/image" Target="../media/image88.jpeg"/><Relationship Id="rId7" Type="http://schemas.openxmlformats.org/officeDocument/2006/relationships/image" Target="../media/image9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10" Type="http://schemas.openxmlformats.org/officeDocument/2006/relationships/image" Target="../media/image95.jpeg"/><Relationship Id="rId4" Type="http://schemas.openxmlformats.org/officeDocument/2006/relationships/image" Target="../media/image89.jpeg"/><Relationship Id="rId9" Type="http://schemas.openxmlformats.org/officeDocument/2006/relationships/image" Target="../media/image9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eg"/><Relationship Id="rId3" Type="http://schemas.openxmlformats.org/officeDocument/2006/relationships/image" Target="../media/image96.jpeg"/><Relationship Id="rId7" Type="http://schemas.openxmlformats.org/officeDocument/2006/relationships/image" Target="../media/image10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jpeg"/><Relationship Id="rId9" Type="http://schemas.openxmlformats.org/officeDocument/2006/relationships/image" Target="../media/image10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jpeg"/><Relationship Id="rId3" Type="http://schemas.openxmlformats.org/officeDocument/2006/relationships/image" Target="../media/image103.jpeg"/><Relationship Id="rId7" Type="http://schemas.openxmlformats.org/officeDocument/2006/relationships/image" Target="../media/image107.jpeg"/><Relationship Id="rId12" Type="http://schemas.openxmlformats.org/officeDocument/2006/relationships/image" Target="../media/image1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jpeg"/><Relationship Id="rId11" Type="http://schemas.openxmlformats.org/officeDocument/2006/relationships/image" Target="../media/image111.jpeg"/><Relationship Id="rId5" Type="http://schemas.openxmlformats.org/officeDocument/2006/relationships/image" Target="../media/image105.jpeg"/><Relationship Id="rId10" Type="http://schemas.openxmlformats.org/officeDocument/2006/relationships/image" Target="../media/image110.jpeg"/><Relationship Id="rId4" Type="http://schemas.openxmlformats.org/officeDocument/2006/relationships/image" Target="../media/image104.jpeg"/><Relationship Id="rId9" Type="http://schemas.openxmlformats.org/officeDocument/2006/relationships/image" Target="../media/image109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jpeg"/><Relationship Id="rId13" Type="http://schemas.openxmlformats.org/officeDocument/2006/relationships/image" Target="../media/image123.png"/><Relationship Id="rId3" Type="http://schemas.openxmlformats.org/officeDocument/2006/relationships/image" Target="../media/image113.jpeg"/><Relationship Id="rId7" Type="http://schemas.openxmlformats.org/officeDocument/2006/relationships/image" Target="../media/image117.jpeg"/><Relationship Id="rId12" Type="http://schemas.openxmlformats.org/officeDocument/2006/relationships/image" Target="../media/image1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jpeg"/><Relationship Id="rId11" Type="http://schemas.openxmlformats.org/officeDocument/2006/relationships/image" Target="../media/image121.jpeg"/><Relationship Id="rId5" Type="http://schemas.openxmlformats.org/officeDocument/2006/relationships/image" Target="../media/image115.jpeg"/><Relationship Id="rId10" Type="http://schemas.openxmlformats.org/officeDocument/2006/relationships/image" Target="../media/image120.jpeg"/><Relationship Id="rId4" Type="http://schemas.openxmlformats.org/officeDocument/2006/relationships/image" Target="../media/image114.jpeg"/><Relationship Id="rId9" Type="http://schemas.openxmlformats.org/officeDocument/2006/relationships/image" Target="../media/image119.jpeg"/><Relationship Id="rId14" Type="http://schemas.openxmlformats.org/officeDocument/2006/relationships/image" Target="../media/image12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jpeg"/><Relationship Id="rId3" Type="http://schemas.openxmlformats.org/officeDocument/2006/relationships/image" Target="../media/image125.jpeg"/><Relationship Id="rId7" Type="http://schemas.openxmlformats.org/officeDocument/2006/relationships/image" Target="../media/image12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8.jpeg"/><Relationship Id="rId11" Type="http://schemas.openxmlformats.org/officeDocument/2006/relationships/image" Target="../media/image133.jpeg"/><Relationship Id="rId5" Type="http://schemas.openxmlformats.org/officeDocument/2006/relationships/image" Target="../media/image127.jpeg"/><Relationship Id="rId10" Type="http://schemas.openxmlformats.org/officeDocument/2006/relationships/image" Target="../media/image132.jpeg"/><Relationship Id="rId4" Type="http://schemas.openxmlformats.org/officeDocument/2006/relationships/image" Target="../media/image126.jpeg"/><Relationship Id="rId9" Type="http://schemas.openxmlformats.org/officeDocument/2006/relationships/image" Target="../media/image131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jpeg"/><Relationship Id="rId3" Type="http://schemas.openxmlformats.org/officeDocument/2006/relationships/image" Target="../media/image134.jpeg"/><Relationship Id="rId7" Type="http://schemas.openxmlformats.org/officeDocument/2006/relationships/image" Target="../media/image13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7.jpeg"/><Relationship Id="rId5" Type="http://schemas.openxmlformats.org/officeDocument/2006/relationships/image" Target="../media/image136.jpeg"/><Relationship Id="rId4" Type="http://schemas.openxmlformats.org/officeDocument/2006/relationships/image" Target="../media/image135.jpeg"/><Relationship Id="rId9" Type="http://schemas.openxmlformats.org/officeDocument/2006/relationships/image" Target="../media/image140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jpeg"/><Relationship Id="rId3" Type="http://schemas.openxmlformats.org/officeDocument/2006/relationships/image" Target="../media/image141.jpeg"/><Relationship Id="rId7" Type="http://schemas.openxmlformats.org/officeDocument/2006/relationships/image" Target="../media/image14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4.jpeg"/><Relationship Id="rId5" Type="http://schemas.openxmlformats.org/officeDocument/2006/relationships/image" Target="../media/image143.jpeg"/><Relationship Id="rId4" Type="http://schemas.openxmlformats.org/officeDocument/2006/relationships/image" Target="../media/image142.jpeg"/><Relationship Id="rId9" Type="http://schemas.openxmlformats.org/officeDocument/2006/relationships/image" Target="../media/image147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11" Type="http://schemas.openxmlformats.org/officeDocument/2006/relationships/image" Target="../media/image39.jpeg"/><Relationship Id="rId5" Type="http://schemas.openxmlformats.org/officeDocument/2006/relationships/image" Target="../media/image33.jpeg"/><Relationship Id="rId10" Type="http://schemas.openxmlformats.org/officeDocument/2006/relationships/image" Target="../media/image38.jpeg"/><Relationship Id="rId4" Type="http://schemas.openxmlformats.org/officeDocument/2006/relationships/image" Target="../media/image32.jpeg"/><Relationship Id="rId9" Type="http://schemas.openxmlformats.org/officeDocument/2006/relationships/image" Target="../media/image3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10" Type="http://schemas.openxmlformats.org/officeDocument/2006/relationships/image" Target="../media/image48.jpeg"/><Relationship Id="rId4" Type="http://schemas.openxmlformats.org/officeDocument/2006/relationships/image" Target="../media/image42.jpeg"/><Relationship Id="rId9" Type="http://schemas.openxmlformats.org/officeDocument/2006/relationships/image" Target="../media/image4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Relationship Id="rId9" Type="http://schemas.openxmlformats.org/officeDocument/2006/relationships/image" Target="../media/image5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Relationship Id="rId9" Type="http://schemas.openxmlformats.org/officeDocument/2006/relationships/image" Target="../media/image6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40874" y="526473"/>
            <a:ext cx="94516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rgbClr val="00B0F0"/>
                </a:solidFill>
                <a:latin typeface="Arial Black" panose="020B0A04020102020204" pitchFamily="34" charset="0"/>
              </a:rPr>
              <a:t>МБОУ «</a:t>
            </a:r>
            <a:r>
              <a:rPr lang="ru-RU" sz="2800" dirty="0" err="1" smtClean="0">
                <a:solidFill>
                  <a:srgbClr val="00B0F0"/>
                </a:solidFill>
                <a:latin typeface="Arial Black" panose="020B0A04020102020204" pitchFamily="34" charset="0"/>
              </a:rPr>
              <a:t>Неклюдовская</a:t>
            </a:r>
            <a:r>
              <a:rPr lang="ru-RU" sz="2800" dirty="0" smtClean="0">
                <a:solidFill>
                  <a:srgbClr val="00B0F0"/>
                </a:solidFill>
                <a:latin typeface="Arial Black" panose="020B0A04020102020204" pitchFamily="34" charset="0"/>
              </a:rPr>
              <a:t> ООШ им. </a:t>
            </a:r>
            <a:r>
              <a:rPr lang="ru-RU" sz="2800" dirty="0" err="1" smtClean="0">
                <a:solidFill>
                  <a:srgbClr val="00B0F0"/>
                </a:solidFill>
                <a:latin typeface="Arial Black" panose="020B0A04020102020204" pitchFamily="34" charset="0"/>
              </a:rPr>
              <a:t>Б.В.Курцева</a:t>
            </a:r>
            <a:r>
              <a:rPr lang="ru-RU" sz="2800" dirty="0" smtClean="0">
                <a:solidFill>
                  <a:srgbClr val="00B0F0"/>
                </a:solidFill>
                <a:latin typeface="Arial Black" panose="020B0A04020102020204" pitchFamily="34" charset="0"/>
              </a:rPr>
              <a:t>»</a:t>
            </a:r>
            <a:endParaRPr lang="ru-RU" sz="2800" dirty="0">
              <a:solidFill>
                <a:srgbClr val="00B0F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04656" y="1191490"/>
            <a:ext cx="73532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Лагерь «Солнышко»</a:t>
            </a:r>
            <a:endParaRPr lang="ru-RU" sz="48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268692" y="5929746"/>
            <a:ext cx="23887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Июнь 2023</a:t>
            </a:r>
            <a:endParaRPr lang="ru-RU" sz="28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23" t="6465" r="7747" b="1212"/>
          <a:stretch/>
        </p:blipFill>
        <p:spPr>
          <a:xfrm>
            <a:off x="3837710" y="2022487"/>
            <a:ext cx="4655126" cy="431519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17" y="2303564"/>
            <a:ext cx="3343362" cy="334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7092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23997" y="269702"/>
            <a:ext cx="60195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rgbClr val="00B0F0"/>
                </a:solidFill>
                <a:latin typeface="Arial Black" panose="020B0A04020102020204" pitchFamily="34" charset="0"/>
              </a:rPr>
              <a:t>День 9 «В мире профессий»</a:t>
            </a:r>
            <a:endParaRPr lang="ru-RU" sz="2800" dirty="0">
              <a:solidFill>
                <a:srgbClr val="00B0F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89507" y="3078704"/>
            <a:ext cx="46470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Просмотр презентации «Все профессии нужный, все профессии важны»</a:t>
            </a:r>
            <a:endParaRPr lang="ru-RU" sz="16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100548" y="3106624"/>
            <a:ext cx="52947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Интерактивная игра «Пословицы о труде»</a:t>
            </a:r>
            <a:endParaRPr lang="ru-RU" sz="16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00487" y="6026206"/>
            <a:ext cx="46470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Выставка рисунков «Творческое задание: кем я вижу себя в будущем»</a:t>
            </a:r>
            <a:endParaRPr lang="ru-RU" sz="16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100547" y="6026206"/>
            <a:ext cx="52947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Игры на свежем воздухе</a:t>
            </a:r>
            <a:endParaRPr lang="ru-RU" sz="16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6426" y="821395"/>
            <a:ext cx="1625369" cy="216715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7526" y="821092"/>
            <a:ext cx="1625597" cy="216746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0577" y="3902905"/>
            <a:ext cx="1871974" cy="210970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022" y="3902905"/>
            <a:ext cx="1794974" cy="211650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565" y="792922"/>
            <a:ext cx="2928777" cy="219658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93" y="847838"/>
            <a:ext cx="2889949" cy="216746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088" y="3929992"/>
            <a:ext cx="2786698" cy="209655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9582" y="3888564"/>
            <a:ext cx="2805760" cy="211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9580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23997" y="269702"/>
            <a:ext cx="60949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rgbClr val="00B0F0"/>
                </a:solidFill>
                <a:latin typeface="Arial Black" panose="020B0A04020102020204" pitchFamily="34" charset="0"/>
              </a:rPr>
              <a:t>День 10 «День веселых игр»</a:t>
            </a:r>
            <a:endParaRPr lang="ru-RU" sz="2800" dirty="0">
              <a:solidFill>
                <a:srgbClr val="00B0F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83143" y="6026206"/>
            <a:ext cx="46470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Викторина «Умнее всех»</a:t>
            </a:r>
            <a:endParaRPr lang="ru-RU" sz="16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371537" y="3093675"/>
            <a:ext cx="52947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Прогулка в п. </a:t>
            </a:r>
            <a:r>
              <a:rPr lang="ru-RU" sz="1600" dirty="0" err="1" smtClean="0">
                <a:solidFill>
                  <a:srgbClr val="FF0000"/>
                </a:solidFill>
                <a:latin typeface="Arial Black" panose="020B0A04020102020204" pitchFamily="34" charset="0"/>
              </a:rPr>
              <a:t>Гаврино</a:t>
            </a:r>
            <a:endParaRPr lang="ru-RU" sz="16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04736" y="3018771"/>
            <a:ext cx="46470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Игры у водоема</a:t>
            </a:r>
            <a:endParaRPr lang="ru-RU" sz="16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311010" y="6076851"/>
            <a:ext cx="52947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Уборка территории у обелиска</a:t>
            </a:r>
            <a:endParaRPr lang="ru-RU" sz="16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03" y="1063164"/>
            <a:ext cx="2599353" cy="195560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036" y="1076885"/>
            <a:ext cx="2581115" cy="194188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7691" y="4298653"/>
            <a:ext cx="2296228" cy="172755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7642" y="3440097"/>
            <a:ext cx="2519516" cy="189554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7365" y="1034427"/>
            <a:ext cx="2658967" cy="2000458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6653" y="4084816"/>
            <a:ext cx="2580455" cy="194139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566" y="3655957"/>
            <a:ext cx="2686557" cy="202121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4363" y="1024049"/>
            <a:ext cx="2686557" cy="2021215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3354" y="3460184"/>
            <a:ext cx="2402117" cy="1807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4914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60725" y="299245"/>
            <a:ext cx="53126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rgbClr val="00B0F0"/>
                </a:solidFill>
                <a:latin typeface="Arial Black" panose="020B0A04020102020204" pitchFamily="34" charset="0"/>
              </a:rPr>
              <a:t>День 11 «День природы»</a:t>
            </a:r>
            <a:endParaRPr lang="ru-RU" sz="2800" dirty="0">
              <a:solidFill>
                <a:srgbClr val="00B0F0"/>
              </a:solidFill>
              <a:latin typeface="Arial Black" panose="020B0A040201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360725" y="3191390"/>
            <a:ext cx="46470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Минутка безопасности </a:t>
            </a:r>
          </a:p>
          <a:p>
            <a:pPr algn="ctr"/>
            <a:r>
              <a:rPr lang="ru-RU" sz="16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«Как вести себя на природе»</a:t>
            </a:r>
            <a:endParaRPr lang="ru-RU" sz="16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141016" y="6145090"/>
            <a:ext cx="52947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Прогулка «Прекрасное рядом»</a:t>
            </a:r>
            <a:endParaRPr lang="ru-RU" sz="16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488" y="851889"/>
            <a:ext cx="3880513" cy="218278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463" y="3790877"/>
            <a:ext cx="1692288" cy="231007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8001" y="3191390"/>
            <a:ext cx="1800000" cy="3200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538" y="3776165"/>
            <a:ext cx="1647856" cy="23395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727" y="851889"/>
            <a:ext cx="3844761" cy="216267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676" y="3283644"/>
            <a:ext cx="1800000" cy="32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8595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51734" y="278473"/>
            <a:ext cx="45127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rgbClr val="00B0F0"/>
                </a:solidFill>
                <a:latin typeface="Arial Black" panose="020B0A04020102020204" pitchFamily="34" charset="0"/>
              </a:rPr>
              <a:t>День 12 «День леса»</a:t>
            </a:r>
            <a:endParaRPr lang="ru-RU" sz="2800" dirty="0">
              <a:solidFill>
                <a:srgbClr val="00B0F0"/>
              </a:solidFill>
              <a:latin typeface="Arial Black" panose="020B0A040201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30957" y="6021979"/>
            <a:ext cx="53874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Минутка безопасности </a:t>
            </a:r>
          </a:p>
          <a:p>
            <a:pPr algn="ctr"/>
            <a:r>
              <a:rPr lang="ru-RU" sz="16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«Правила безопасного поведения в лесу»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751734" y="3225044"/>
            <a:ext cx="52947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Игра-путешествие «Чудесный лес»</a:t>
            </a:r>
            <a:endParaRPr lang="ru-RU" sz="16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91458" y="6145090"/>
            <a:ext cx="52947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Прогулка «Наш лес»</a:t>
            </a:r>
            <a:endParaRPr lang="ru-RU" sz="16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3238" y="3633934"/>
            <a:ext cx="4215254" cy="237108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8225" y="3662706"/>
            <a:ext cx="1793771" cy="233071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803" y="3633934"/>
            <a:ext cx="1682496" cy="237108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8365" y="879229"/>
            <a:ext cx="1768370" cy="231809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949" y="3642416"/>
            <a:ext cx="1758363" cy="237108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71" b="4768"/>
          <a:stretch/>
        </p:blipFill>
        <p:spPr>
          <a:xfrm>
            <a:off x="6167071" y="897589"/>
            <a:ext cx="1643631" cy="232203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287" y="843773"/>
            <a:ext cx="3387008" cy="235168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26"/>
          <a:stretch/>
        </p:blipFill>
        <p:spPr>
          <a:xfrm>
            <a:off x="8015524" y="884441"/>
            <a:ext cx="3659577" cy="2311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8308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97976" y="250516"/>
            <a:ext cx="95381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rgbClr val="00B0F0"/>
                </a:solidFill>
                <a:latin typeface="Arial Black" panose="020B0A04020102020204" pitchFamily="34" charset="0"/>
              </a:rPr>
              <a:t>День 13 «Скажем вредным привычкам  - нет»</a:t>
            </a:r>
            <a:endParaRPr lang="ru-RU" sz="2800" dirty="0">
              <a:solidFill>
                <a:srgbClr val="00B0F0"/>
              </a:solidFill>
              <a:latin typeface="Arial Black" panose="020B0A040201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63163" y="5996014"/>
            <a:ext cx="52947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Видео-беседа «О хороших и дурных привычках»</a:t>
            </a:r>
            <a:endParaRPr lang="ru-RU" sz="16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24377" y="6007832"/>
            <a:ext cx="52947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Прогулка на свежем воздухе</a:t>
            </a:r>
            <a:endParaRPr lang="ru-RU" sz="16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251305" y="2844345"/>
            <a:ext cx="52947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Игры «Вредно-полезно», </a:t>
            </a:r>
          </a:p>
          <a:p>
            <a:pPr algn="ctr"/>
            <a:r>
              <a:rPr lang="ru-RU" sz="16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«Здоровый образ жизни»</a:t>
            </a:r>
            <a:endParaRPr lang="ru-RU" sz="16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712" y="761014"/>
            <a:ext cx="2672131" cy="200409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7909" y="795545"/>
            <a:ext cx="2703374" cy="202753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880" y="2391509"/>
            <a:ext cx="2127293" cy="283639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778" y="3393901"/>
            <a:ext cx="1923797" cy="256506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579" y="3393901"/>
            <a:ext cx="1948661" cy="2598215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145" y="2391509"/>
            <a:ext cx="2127292" cy="283639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575" y="788816"/>
            <a:ext cx="1525696" cy="2034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023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49604" y="235274"/>
            <a:ext cx="55899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rgbClr val="00B0F0"/>
                </a:solidFill>
                <a:latin typeface="Arial Black" panose="020B0A04020102020204" pitchFamily="34" charset="0"/>
              </a:rPr>
              <a:t>День 14 «День животных»</a:t>
            </a:r>
            <a:endParaRPr lang="ru-RU" sz="2800" dirty="0">
              <a:solidFill>
                <a:srgbClr val="00B0F0"/>
              </a:solidFill>
              <a:latin typeface="Arial Black" panose="020B0A040201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9081" y="6094797"/>
            <a:ext cx="52947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Раскраски «Любимые животные»</a:t>
            </a:r>
            <a:endParaRPr lang="ru-RU" sz="16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943254" y="6011148"/>
            <a:ext cx="52947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Музыкальный калейдоскоп из мультфильмов о животных</a:t>
            </a:r>
            <a:endParaRPr lang="ru-RU" sz="16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249604" y="2995917"/>
            <a:ext cx="52947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Минутка безопасности «Как вести себя при встрече с дикими животными»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32" y="708953"/>
            <a:ext cx="1661354" cy="22869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792" y="970954"/>
            <a:ext cx="3212386" cy="180696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974" y="970954"/>
            <a:ext cx="3193027" cy="179607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32" b="28938"/>
          <a:stretch/>
        </p:blipFill>
        <p:spPr>
          <a:xfrm>
            <a:off x="5261289" y="3723292"/>
            <a:ext cx="1500744" cy="228785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916" y="4044047"/>
            <a:ext cx="2961668" cy="166593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6565" y="3635645"/>
            <a:ext cx="1710191" cy="2223263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81" y="3696340"/>
            <a:ext cx="1364463" cy="229967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996" y="3727179"/>
            <a:ext cx="1488685" cy="229967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133" y="3730412"/>
            <a:ext cx="1434778" cy="2299674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1547" y="708594"/>
            <a:ext cx="1650099" cy="2287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2140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12558" y="215307"/>
            <a:ext cx="90172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rgbClr val="00B0F0"/>
                </a:solidFill>
                <a:latin typeface="Arial Black" panose="020B0A04020102020204" pitchFamily="34" charset="0"/>
              </a:rPr>
              <a:t>День 15 «22 июня – День памяти и скорби»</a:t>
            </a:r>
            <a:endParaRPr lang="ru-RU" sz="2800" dirty="0">
              <a:solidFill>
                <a:srgbClr val="00B0F0"/>
              </a:solidFill>
              <a:latin typeface="Arial Black" panose="020B0A040201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-148591" y="5921747"/>
            <a:ext cx="52947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Видеоролик и викторина </a:t>
            </a:r>
          </a:p>
          <a:p>
            <a:pPr algn="ctr"/>
            <a:r>
              <a:rPr lang="ru-RU" sz="16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«День памяти и скорби»</a:t>
            </a:r>
            <a:endParaRPr lang="ru-RU" sz="16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73766" y="5921747"/>
            <a:ext cx="52947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Просмотр фотографий </a:t>
            </a:r>
          </a:p>
          <a:p>
            <a:pPr algn="ctr"/>
            <a:r>
              <a:rPr lang="ru-RU" sz="16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«22 июня»</a:t>
            </a:r>
            <a:endParaRPr lang="ru-RU" sz="16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-339758" y="2908831"/>
            <a:ext cx="52947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Акция «Свеча памяти»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115400" y="2908831"/>
            <a:ext cx="52947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«Минута молчания»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005012" y="2908831"/>
            <a:ext cx="52947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Возложение цветов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096123" y="5934013"/>
            <a:ext cx="52947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Просмотр фильмов </a:t>
            </a:r>
          </a:p>
          <a:p>
            <a:pPr algn="ctr"/>
            <a:r>
              <a:rPr lang="ru-RU" sz="16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о Великой Отечественной войне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9770" y="3347706"/>
            <a:ext cx="2160000" cy="162675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495" y="3381301"/>
            <a:ext cx="2160000" cy="162675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806" y="4294997"/>
            <a:ext cx="2160000" cy="1626750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163" y="765418"/>
            <a:ext cx="2160000" cy="1626750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5012" y="3347706"/>
            <a:ext cx="2160000" cy="1626750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6233" y="4282731"/>
            <a:ext cx="2160000" cy="16267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797" y="1239616"/>
            <a:ext cx="2160000" cy="162675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635" y="4294997"/>
            <a:ext cx="2160000" cy="1626750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012" y="608462"/>
            <a:ext cx="2160000" cy="1626750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9770" y="1253055"/>
            <a:ext cx="2160000" cy="1626750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2440" y="756935"/>
            <a:ext cx="2340236" cy="1629431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247720" y="1260992"/>
            <a:ext cx="2036296" cy="1618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1464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12558" y="215307"/>
            <a:ext cx="88777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rgbClr val="00B0F0"/>
                </a:solidFill>
                <a:latin typeface="Arial Black" panose="020B0A04020102020204" pitchFamily="34" charset="0"/>
              </a:rPr>
              <a:t>День 16 «Заповедные места нашего края»</a:t>
            </a:r>
            <a:endParaRPr lang="ru-RU" sz="2800" dirty="0">
              <a:solidFill>
                <a:srgbClr val="00B0F0"/>
              </a:solidFill>
              <a:latin typeface="Arial Black" panose="020B0A040201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680432" y="3271662"/>
            <a:ext cx="52947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Раскраски «Любимый край»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593071" y="6143351"/>
            <a:ext cx="52947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Прогулка «Заповедные места нашего края»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115" y="3610216"/>
            <a:ext cx="1384138" cy="246068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3201" y="3636604"/>
            <a:ext cx="1385219" cy="246261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77"/>
          <a:stretch/>
        </p:blipFill>
        <p:spPr>
          <a:xfrm>
            <a:off x="855694" y="810971"/>
            <a:ext cx="3565840" cy="219637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7897" y="810971"/>
            <a:ext cx="3904668" cy="219637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090" y="652693"/>
            <a:ext cx="2090686" cy="254652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8213" y="3607979"/>
            <a:ext cx="1385219" cy="246261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620" y="3607979"/>
            <a:ext cx="1384138" cy="2460689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690" y="3607978"/>
            <a:ext cx="1384137" cy="246068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7568" y="3607979"/>
            <a:ext cx="1385219" cy="2462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2590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00091" y="215307"/>
            <a:ext cx="104807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rgbClr val="00B0F0"/>
                </a:solidFill>
                <a:latin typeface="Arial Black" panose="020B0A04020102020204" pitchFamily="34" charset="0"/>
              </a:rPr>
              <a:t>День 17 «27 июня – День молодежи (День РДДМ)»</a:t>
            </a:r>
            <a:endParaRPr lang="ru-RU" sz="2800" dirty="0">
              <a:solidFill>
                <a:srgbClr val="00B0F0"/>
              </a:solidFill>
              <a:latin typeface="Arial Black" panose="020B0A040201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-536726" y="3102385"/>
            <a:ext cx="52947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Торжественное открытие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85451" y="5950055"/>
            <a:ext cx="52947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Коллективно-творческое дело </a:t>
            </a:r>
          </a:p>
          <a:p>
            <a:pPr algn="ctr"/>
            <a:r>
              <a:rPr lang="ru-RU" sz="16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«Страна с огромным сердцем»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123149" y="3102385"/>
            <a:ext cx="52947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Большая игра </a:t>
            </a:r>
          </a:p>
          <a:p>
            <a:pPr algn="ctr"/>
            <a:r>
              <a:rPr lang="ru-RU" sz="16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«Будь в движении»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897205" y="3102385"/>
            <a:ext cx="52947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Проектная сессия </a:t>
            </a:r>
          </a:p>
          <a:p>
            <a:pPr algn="ctr"/>
            <a:r>
              <a:rPr lang="ru-RU" sz="16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«</a:t>
            </a:r>
            <a:r>
              <a:rPr lang="en-US" sz="16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Pro</a:t>
            </a:r>
            <a:r>
              <a:rPr lang="ru-RU" sz="16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Движение»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544814" y="6073165"/>
            <a:ext cx="52947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Классная встреча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991" y="3810326"/>
            <a:ext cx="2880000" cy="216675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401" y="689413"/>
            <a:ext cx="2880000" cy="216675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707" y="3781498"/>
            <a:ext cx="2880000" cy="216675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941" y="935634"/>
            <a:ext cx="2880000" cy="216675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2675" y="957781"/>
            <a:ext cx="2880000" cy="216675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849" y="3800437"/>
            <a:ext cx="2880000" cy="2166751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0051" y="677465"/>
            <a:ext cx="2880000" cy="2166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1901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18605" y="231576"/>
            <a:ext cx="78678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rgbClr val="00B0F0"/>
                </a:solidFill>
                <a:latin typeface="Arial Black" panose="020B0A04020102020204" pitchFamily="34" charset="0"/>
              </a:rPr>
              <a:t>День 18 «Закрытие лагерной смены»</a:t>
            </a:r>
            <a:endParaRPr lang="ru-RU" sz="2800" dirty="0">
              <a:solidFill>
                <a:srgbClr val="00B0F0"/>
              </a:solidFill>
              <a:latin typeface="Arial Black" panose="020B0A040201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101863" y="3240800"/>
            <a:ext cx="52947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Танцевальный </a:t>
            </a:r>
            <a:r>
              <a:rPr lang="ru-RU" sz="1600" dirty="0" err="1" smtClean="0">
                <a:solidFill>
                  <a:srgbClr val="FF0000"/>
                </a:solidFill>
                <a:latin typeface="Arial Black" panose="020B0A04020102020204" pitchFamily="34" charset="0"/>
              </a:rPr>
              <a:t>баттл</a:t>
            </a:r>
            <a:endParaRPr lang="ru-RU" sz="1600" dirty="0" smtClean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330232" y="6187679"/>
            <a:ext cx="52947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Прогулка «Родные просторы»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6658" y="851880"/>
            <a:ext cx="2880000" cy="216675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4960" y="1227282"/>
            <a:ext cx="2880000" cy="216675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9260" y="851880"/>
            <a:ext cx="2880000" cy="216675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779" y="3664719"/>
            <a:ext cx="3240000" cy="243759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356" y="1243326"/>
            <a:ext cx="2880000" cy="216675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0317" y="3720049"/>
            <a:ext cx="3240000" cy="243759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548" y="3690014"/>
            <a:ext cx="3240000" cy="243759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702919" y="6187679"/>
            <a:ext cx="52947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Закрытие лагерной смены</a:t>
            </a:r>
          </a:p>
        </p:txBody>
      </p:sp>
    </p:spTree>
    <p:extLst>
      <p:ext uri="{BB962C8B-B14F-4D97-AF65-F5344CB8AC3E}">
        <p14:creationId xmlns:p14="http://schemas.microsoft.com/office/powerpoint/2010/main" val="32278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25783" y="457200"/>
            <a:ext cx="80249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rgbClr val="00B0F0"/>
                </a:solidFill>
                <a:latin typeface="Arial Black" panose="020B0A04020102020204" pitchFamily="34" charset="0"/>
              </a:rPr>
              <a:t>День 1 «1 июня – День защиты детей»</a:t>
            </a:r>
            <a:endParaRPr lang="ru-RU" sz="2800" dirty="0">
              <a:solidFill>
                <a:srgbClr val="00B0F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22071" y="3215943"/>
            <a:ext cx="30444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Торжественная линейка</a:t>
            </a:r>
            <a:endParaRPr lang="ru-RU" sz="16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449799" y="3184962"/>
            <a:ext cx="37684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Видео-ролик «История создания Дня защиты детей»</a:t>
            </a:r>
            <a:endParaRPr lang="ru-RU" sz="16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57797" y="6190803"/>
            <a:ext cx="33473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Викторина «Веселое лето»</a:t>
            </a:r>
            <a:endParaRPr lang="ru-RU" sz="16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29262" y="6190803"/>
            <a:ext cx="34628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Прогулка «Встречаем лето»</a:t>
            </a:r>
            <a:endParaRPr lang="ru-RU" sz="16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61"/>
          <a:stretch/>
        </p:blipFill>
        <p:spPr>
          <a:xfrm>
            <a:off x="7449799" y="1024516"/>
            <a:ext cx="3481672" cy="217252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24" b="17576"/>
          <a:stretch/>
        </p:blipFill>
        <p:spPr>
          <a:xfrm>
            <a:off x="5661356" y="3956105"/>
            <a:ext cx="2920151" cy="221438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39" t="14835" r="11209"/>
          <a:stretch/>
        </p:blipFill>
        <p:spPr>
          <a:xfrm>
            <a:off x="8854087" y="3956105"/>
            <a:ext cx="2669607" cy="221421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83" y="1015962"/>
            <a:ext cx="2880000" cy="2169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797" y="1036594"/>
            <a:ext cx="2852605" cy="214836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52" y="3582804"/>
            <a:ext cx="2937696" cy="221015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322" y="4437847"/>
            <a:ext cx="2329994" cy="1752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3144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32365" y="429491"/>
            <a:ext cx="68018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rgbClr val="00B0F0"/>
                </a:solidFill>
                <a:latin typeface="Arial Black" panose="020B0A04020102020204" pitchFamily="34" charset="0"/>
              </a:rPr>
              <a:t>День 2 «День рождения отряда»</a:t>
            </a:r>
            <a:endParaRPr lang="ru-RU" sz="2800" dirty="0">
              <a:solidFill>
                <a:srgbClr val="00B0F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64603" y="3368430"/>
            <a:ext cx="31053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Игры на свежем воздухе</a:t>
            </a:r>
            <a:endParaRPr lang="ru-RU" sz="16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820324" y="5943734"/>
            <a:ext cx="36973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Беседа о правилах поведения в школьном лагере</a:t>
            </a:r>
            <a:endParaRPr lang="ru-RU" sz="16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34636" y="3288175"/>
            <a:ext cx="30461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Выполнение поделки «Солнышко»</a:t>
            </a:r>
            <a:endParaRPr lang="ru-RU" sz="16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9753" y="5957542"/>
            <a:ext cx="34852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Оформление уголка отряда </a:t>
            </a:r>
            <a:endParaRPr lang="ru-RU" sz="16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59574" y="5977882"/>
            <a:ext cx="31261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Просмотр мультфильмов</a:t>
            </a:r>
            <a:endParaRPr lang="ru-RU" sz="16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57" y="1115746"/>
            <a:ext cx="2777519" cy="208964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457" y="1093066"/>
            <a:ext cx="2804839" cy="211020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4481" y="1073406"/>
            <a:ext cx="2780311" cy="209175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5977" y="1056373"/>
            <a:ext cx="2754241" cy="207213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39" b="14141"/>
          <a:stretch/>
        </p:blipFill>
        <p:spPr>
          <a:xfrm>
            <a:off x="533296" y="3867892"/>
            <a:ext cx="3103150" cy="207373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7458" y="3867892"/>
            <a:ext cx="3023062" cy="207373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563" y="3872371"/>
            <a:ext cx="2798602" cy="2105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8546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25783" y="457200"/>
            <a:ext cx="78085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rgbClr val="00B0F0"/>
                </a:solidFill>
                <a:latin typeface="Arial Black" panose="020B0A04020102020204" pitchFamily="34" charset="0"/>
              </a:rPr>
              <a:t>День </a:t>
            </a:r>
            <a:r>
              <a:rPr lang="ru-RU" sz="2800" dirty="0">
                <a:solidFill>
                  <a:srgbClr val="00B0F0"/>
                </a:solidFill>
                <a:latin typeface="Arial Black" panose="020B0A04020102020204" pitchFamily="34" charset="0"/>
              </a:rPr>
              <a:t>3</a:t>
            </a:r>
            <a:r>
              <a:rPr lang="ru-RU" sz="2800" dirty="0" smtClean="0">
                <a:solidFill>
                  <a:srgbClr val="00B0F0"/>
                </a:solidFill>
                <a:latin typeface="Arial Black" panose="020B0A04020102020204" pitchFamily="34" charset="0"/>
              </a:rPr>
              <a:t> «По тропинкам родного края»</a:t>
            </a:r>
            <a:endParaRPr lang="ru-RU" sz="2800" dirty="0">
              <a:solidFill>
                <a:srgbClr val="00B0F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57797" y="3162740"/>
            <a:ext cx="31053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Игры на свежем воздухе</a:t>
            </a:r>
            <a:endParaRPr lang="ru-RU" sz="16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09731" y="3208906"/>
            <a:ext cx="44162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Пешая экскурсия по д. Неклюдово «По тропинкам родного края»</a:t>
            </a:r>
            <a:endParaRPr lang="ru-RU" sz="16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2013" y="5986809"/>
            <a:ext cx="44603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Интерактивная игра </a:t>
            </a:r>
          </a:p>
          <a:p>
            <a:pPr algn="ctr"/>
            <a:r>
              <a:rPr lang="ru-RU" sz="16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«Крылья, ноги и хвосты»</a:t>
            </a:r>
            <a:endParaRPr lang="ru-RU" sz="16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30294" y="5986810"/>
            <a:ext cx="42030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Беседа «По страницам истории </a:t>
            </a:r>
          </a:p>
          <a:p>
            <a:pPr algn="ctr"/>
            <a:r>
              <a:rPr lang="ru-RU" sz="16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д. Неклюдово»</a:t>
            </a:r>
            <a:endParaRPr lang="ru-RU" sz="16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571" y="996984"/>
            <a:ext cx="2902373" cy="217678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9990" y="996984"/>
            <a:ext cx="2880000" cy="21600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647" y="980420"/>
            <a:ext cx="2880000" cy="21600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837" y="3512783"/>
            <a:ext cx="2406745" cy="251206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946" y="3793681"/>
            <a:ext cx="2880000" cy="21600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599" y="3512783"/>
            <a:ext cx="2436843" cy="2487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6074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61258" y="375313"/>
            <a:ext cx="108045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rgbClr val="00B0F0"/>
                </a:solidFill>
                <a:latin typeface="Arial Black" panose="020B0A04020102020204" pitchFamily="34" charset="0"/>
              </a:rPr>
              <a:t>День </a:t>
            </a:r>
            <a:r>
              <a:rPr lang="ru-RU" sz="2800" dirty="0">
                <a:solidFill>
                  <a:srgbClr val="00B0F0"/>
                </a:solidFill>
                <a:latin typeface="Arial Black" panose="020B0A04020102020204" pitchFamily="34" charset="0"/>
              </a:rPr>
              <a:t>4</a:t>
            </a:r>
            <a:r>
              <a:rPr lang="ru-RU" sz="2800" dirty="0" smtClean="0">
                <a:solidFill>
                  <a:srgbClr val="00B0F0"/>
                </a:solidFill>
                <a:latin typeface="Arial Black" panose="020B0A04020102020204" pitchFamily="34" charset="0"/>
              </a:rPr>
              <a:t> «День русского языка (Пушкинский день)»</a:t>
            </a:r>
            <a:endParaRPr lang="ru-RU" sz="2800" dirty="0">
              <a:solidFill>
                <a:srgbClr val="00B0F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57995" y="3149653"/>
            <a:ext cx="41745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Видео-лекция «О Пушкине детям»</a:t>
            </a:r>
            <a:endParaRPr lang="ru-RU" sz="16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539731" y="3051387"/>
            <a:ext cx="48834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Просмотр мультфильма </a:t>
            </a:r>
          </a:p>
          <a:p>
            <a:pPr algn="ctr"/>
            <a:r>
              <a:rPr lang="ru-RU" sz="16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«Сказка о попе и работнике </a:t>
            </a:r>
            <a:r>
              <a:rPr lang="ru-RU" sz="1600" dirty="0" err="1" smtClean="0">
                <a:solidFill>
                  <a:srgbClr val="FF0000"/>
                </a:solidFill>
                <a:latin typeface="Arial Black" panose="020B0A04020102020204" pitchFamily="34" charset="0"/>
              </a:rPr>
              <a:t>Балде</a:t>
            </a:r>
            <a:r>
              <a:rPr lang="ru-RU" sz="16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»</a:t>
            </a:r>
            <a:endParaRPr lang="ru-RU" sz="16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5451" y="6210520"/>
            <a:ext cx="56316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Интерактивная игра по сказкам А. С. Пушкина</a:t>
            </a:r>
            <a:endParaRPr lang="ru-RU" sz="16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760607" y="6217808"/>
            <a:ext cx="24416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Игры по интересам</a:t>
            </a:r>
            <a:endParaRPr lang="ru-RU" sz="16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9498" y="3636162"/>
            <a:ext cx="2012754" cy="244562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7603" y="921848"/>
            <a:ext cx="2091464" cy="211769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0329" y="921848"/>
            <a:ext cx="2301126" cy="211769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451" y="3595207"/>
            <a:ext cx="2066991" cy="248657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438" y="931103"/>
            <a:ext cx="3748345" cy="210844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3658" y="3677024"/>
            <a:ext cx="3206473" cy="241237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9506" y="3677024"/>
            <a:ext cx="3206472" cy="2412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8202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81126" y="320722"/>
            <a:ext cx="645881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rgbClr val="00B0F0"/>
                </a:solidFill>
                <a:latin typeface="Arial Black" panose="020B0A04020102020204" pitchFamily="34" charset="0"/>
              </a:rPr>
              <a:t>День </a:t>
            </a:r>
            <a:r>
              <a:rPr lang="ru-RU" sz="2800" dirty="0">
                <a:solidFill>
                  <a:srgbClr val="00B0F0"/>
                </a:solidFill>
                <a:latin typeface="Arial Black" panose="020B0A04020102020204" pitchFamily="34" charset="0"/>
              </a:rPr>
              <a:t>5</a:t>
            </a:r>
            <a:r>
              <a:rPr lang="ru-RU" sz="2800" dirty="0" smtClean="0">
                <a:solidFill>
                  <a:srgbClr val="00B0F0"/>
                </a:solidFill>
                <a:latin typeface="Arial Black" panose="020B0A04020102020204" pitchFamily="34" charset="0"/>
              </a:rPr>
              <a:t> «Спортивная эстафета </a:t>
            </a:r>
          </a:p>
          <a:p>
            <a:pPr algn="ctr"/>
            <a:r>
              <a:rPr lang="ru-RU" sz="2800" dirty="0" smtClean="0">
                <a:solidFill>
                  <a:srgbClr val="00B0F0"/>
                </a:solidFill>
                <a:latin typeface="Arial Black" panose="020B0A04020102020204" pitchFamily="34" charset="0"/>
              </a:rPr>
              <a:t>«Быстрее, выше, сильнее»»</a:t>
            </a:r>
            <a:endParaRPr lang="ru-RU" sz="2800" dirty="0">
              <a:solidFill>
                <a:srgbClr val="00B0F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62460" y="3455507"/>
            <a:ext cx="27061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Спортивная эстафета</a:t>
            </a:r>
            <a:endParaRPr lang="ru-RU" sz="16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90762" y="3443909"/>
            <a:ext cx="59154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Видео-ролик «Правила поведения в библиотеке»</a:t>
            </a:r>
            <a:endParaRPr lang="ru-RU" sz="16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95419" y="6138397"/>
            <a:ext cx="46201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Посещение библиотеки д. Неклюдово</a:t>
            </a:r>
            <a:endParaRPr lang="ru-RU" sz="16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80872" y="6160805"/>
            <a:ext cx="42130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Викторина «Я о спорте знаю всё!»</a:t>
            </a:r>
            <a:endParaRPr lang="ru-RU" sz="16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834" y="1286427"/>
            <a:ext cx="2553368" cy="192101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954" y="1826761"/>
            <a:ext cx="2149481" cy="161714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88" y="1032846"/>
            <a:ext cx="2562338" cy="192775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1113" y="1264663"/>
            <a:ext cx="2582296" cy="194277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5684" y="1286427"/>
            <a:ext cx="2553368" cy="192101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50" b="19850"/>
          <a:stretch/>
        </p:blipFill>
        <p:spPr>
          <a:xfrm>
            <a:off x="2707902" y="3747771"/>
            <a:ext cx="2065566" cy="235593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908" y="4086325"/>
            <a:ext cx="2732367" cy="205567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969" y="4195673"/>
            <a:ext cx="2598903" cy="195526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32"/>
          <a:stretch/>
        </p:blipFill>
        <p:spPr>
          <a:xfrm>
            <a:off x="7166851" y="4194569"/>
            <a:ext cx="2186333" cy="194272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419" y="3805975"/>
            <a:ext cx="2666374" cy="2006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0868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81126" y="320722"/>
            <a:ext cx="56733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rgbClr val="00B0F0"/>
                </a:solidFill>
                <a:latin typeface="Arial Black" panose="020B0A04020102020204" pitchFamily="34" charset="0"/>
              </a:rPr>
              <a:t>День </a:t>
            </a:r>
            <a:r>
              <a:rPr lang="ru-RU" sz="2800" dirty="0">
                <a:solidFill>
                  <a:srgbClr val="00B0F0"/>
                </a:solidFill>
                <a:latin typeface="Arial Black" panose="020B0A04020102020204" pitchFamily="34" charset="0"/>
              </a:rPr>
              <a:t>6</a:t>
            </a:r>
            <a:r>
              <a:rPr lang="ru-RU" sz="2800" dirty="0" smtClean="0">
                <a:solidFill>
                  <a:srgbClr val="00B0F0"/>
                </a:solidFill>
                <a:latin typeface="Arial Black" panose="020B0A04020102020204" pitchFamily="34" charset="0"/>
              </a:rPr>
              <a:t> «День добрых дел»</a:t>
            </a:r>
            <a:endParaRPr lang="ru-RU" sz="2800" dirty="0">
              <a:solidFill>
                <a:srgbClr val="00B0F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80574" y="3081549"/>
            <a:ext cx="37721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Уборка мусора в д. Неклюдово</a:t>
            </a:r>
            <a:endParaRPr lang="ru-RU" sz="16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089821" y="5996265"/>
            <a:ext cx="32143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Прогулка в п. </a:t>
            </a:r>
            <a:r>
              <a:rPr lang="ru-RU" sz="1600" dirty="0" err="1" smtClean="0">
                <a:solidFill>
                  <a:srgbClr val="FF0000"/>
                </a:solidFill>
                <a:latin typeface="Arial Black" panose="020B0A04020102020204" pitchFamily="34" charset="0"/>
              </a:rPr>
              <a:t>Пшеницыно</a:t>
            </a:r>
            <a:endParaRPr lang="ru-RU" sz="16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804288" y="3081549"/>
            <a:ext cx="24080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Книжная больница</a:t>
            </a:r>
            <a:endParaRPr lang="ru-RU" sz="16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47" y="904731"/>
            <a:ext cx="2687581" cy="2021985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876"/>
          <a:stretch/>
        </p:blipFill>
        <p:spPr>
          <a:xfrm>
            <a:off x="3286408" y="904731"/>
            <a:ext cx="2759550" cy="2020762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2438" y="904730"/>
            <a:ext cx="2685957" cy="2020763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4874" y="904730"/>
            <a:ext cx="2685957" cy="2020763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94" y="4428877"/>
            <a:ext cx="2533339" cy="1905942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821" y="3563992"/>
            <a:ext cx="3158341" cy="2376158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1182" y="4428877"/>
            <a:ext cx="2533339" cy="1905942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109" y="3574936"/>
            <a:ext cx="2752208" cy="2070607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9472" y="3563992"/>
            <a:ext cx="2753761" cy="207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9874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87269" y="323871"/>
            <a:ext cx="68852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rgbClr val="00B0F0"/>
                </a:solidFill>
                <a:latin typeface="Arial Black" panose="020B0A04020102020204" pitchFamily="34" charset="0"/>
              </a:rPr>
              <a:t>День 7 «12 июня – День России»</a:t>
            </a:r>
            <a:endParaRPr lang="ru-RU" sz="2800" dirty="0">
              <a:solidFill>
                <a:srgbClr val="00B0F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89507" y="3078704"/>
            <a:ext cx="46470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Просмотр и обсуждение видеоролика «День России»</a:t>
            </a:r>
            <a:endParaRPr lang="ru-RU" sz="16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40465" y="6016738"/>
            <a:ext cx="35627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Викторина «Я росинка твоя, Россия»</a:t>
            </a:r>
            <a:endParaRPr lang="ru-RU" sz="16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342651" y="3083124"/>
            <a:ext cx="49818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Виртуальная экскурсия </a:t>
            </a:r>
          </a:p>
          <a:p>
            <a:pPr algn="ctr"/>
            <a:r>
              <a:rPr lang="ru-RU" sz="16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«Шедевры архитектуры Владимирской области и д. Неклюдово»</a:t>
            </a:r>
            <a:endParaRPr lang="ru-RU" sz="16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61315" y="6210871"/>
            <a:ext cx="29626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Прогулка в д. </a:t>
            </a:r>
            <a:r>
              <a:rPr lang="ru-RU" sz="1600" dirty="0" err="1" smtClean="0">
                <a:solidFill>
                  <a:srgbClr val="FF0000"/>
                </a:solidFill>
                <a:latin typeface="Arial Black" panose="020B0A04020102020204" pitchFamily="34" charset="0"/>
              </a:rPr>
              <a:t>Митенино</a:t>
            </a:r>
            <a:endParaRPr lang="ru-RU" sz="16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645365" y="6210871"/>
            <a:ext cx="31053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Игры на свежем воздухе</a:t>
            </a:r>
            <a:endParaRPr lang="ru-RU" sz="16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760" y="830957"/>
            <a:ext cx="1697826" cy="22637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780" y="830957"/>
            <a:ext cx="1688862" cy="225181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503" y="836165"/>
            <a:ext cx="1665982" cy="222130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8139" y="836165"/>
            <a:ext cx="1671523" cy="222869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2434" y="3985925"/>
            <a:ext cx="2470216" cy="185845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112" y="3985925"/>
            <a:ext cx="2470217" cy="185845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7791" y="3985925"/>
            <a:ext cx="2508118" cy="1886966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542" y="3721814"/>
            <a:ext cx="1677441" cy="223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2600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23997" y="269702"/>
            <a:ext cx="61478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rgbClr val="00B0F0"/>
                </a:solidFill>
                <a:latin typeface="Arial Black" panose="020B0A04020102020204" pitchFamily="34" charset="0"/>
              </a:rPr>
              <a:t>День 8 «День безопасности»</a:t>
            </a:r>
            <a:endParaRPr lang="ru-RU" sz="2800" dirty="0">
              <a:solidFill>
                <a:srgbClr val="00B0F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89507" y="3078704"/>
            <a:ext cx="46470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Просмотр видеоролика «Безопасность для детей»</a:t>
            </a:r>
            <a:endParaRPr lang="ru-RU" sz="16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534046" y="6215714"/>
            <a:ext cx="52947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Игра по станциям «Школа безопасности»</a:t>
            </a:r>
            <a:endParaRPr lang="ru-RU" sz="16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22099" y="6110068"/>
            <a:ext cx="46470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Эвакуация</a:t>
            </a:r>
            <a:endParaRPr lang="ru-RU" sz="16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8820" y="752602"/>
            <a:ext cx="1801688" cy="242393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146" y="3752037"/>
            <a:ext cx="1978927" cy="226947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915" y="739538"/>
            <a:ext cx="1800000" cy="237647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56" y="944159"/>
            <a:ext cx="3600000" cy="202500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152" y="3658474"/>
            <a:ext cx="1907400" cy="2513554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718" y="3661600"/>
            <a:ext cx="1857452" cy="2507301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433" y="3644472"/>
            <a:ext cx="1850716" cy="2513554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9231" y="848692"/>
            <a:ext cx="3600000" cy="202499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267059" y="3259105"/>
            <a:ext cx="52947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Рейд «Уголки безопасности в школе»</a:t>
            </a:r>
            <a:endParaRPr lang="ru-RU" sz="16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6879274"/>
      </p:ext>
    </p:extLst>
  </p:cSld>
  <p:clrMapOvr>
    <a:masterClrMapping/>
  </p:clrMapOvr>
</p:sld>
</file>

<file path=ppt/theme/theme1.xml><?xml version="1.0" encoding="utf-8"?>
<a:theme xmlns:a="http://schemas.openxmlformats.org/drawingml/2006/main" name="Базис">
  <a:themeElements>
    <a:clrScheme name="Зеленый и желтый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Базис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Базис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Базис</Template>
  <TotalTime>263</TotalTime>
  <Words>574</Words>
  <Application>Microsoft Office PowerPoint</Application>
  <PresentationFormat>Широкоэкранный</PresentationFormat>
  <Paragraphs>110</Paragraphs>
  <Slides>19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3" baseType="lpstr">
      <vt:lpstr>Arial Black</vt:lpstr>
      <vt:lpstr>Calibri</vt:lpstr>
      <vt:lpstr>Corbel</vt:lpstr>
      <vt:lpstr>Базис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Пользователь Windows</cp:lastModifiedBy>
  <cp:revision>29</cp:revision>
  <cp:lastPrinted>2023-06-28T06:25:36Z</cp:lastPrinted>
  <dcterms:created xsi:type="dcterms:W3CDTF">2023-06-02T06:35:29Z</dcterms:created>
  <dcterms:modified xsi:type="dcterms:W3CDTF">2023-06-28T06:39:41Z</dcterms:modified>
</cp:coreProperties>
</file>